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7B0F-5CDB-6D72-ED14-5FB5257B9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B4F58-12FF-0D84-9DC5-5E808403D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63961-C011-EE00-A041-9295EF6F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B7AB1-B592-8960-B83C-1DC9770A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0742D-854F-C546-25C8-DF15DCE4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5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CDC81-2B1A-4CC4-D97D-D1183610A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787ED-0B4B-BFE5-2554-C093BF155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17B5F-C9BA-7F24-B81B-9814BA4E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1B555-E03B-3487-D380-83FF7D3F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05E07-B5A0-E976-FCA0-A537DC808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0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D9FA0-1E1B-7DBD-797C-99B6556C5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57442-BDF2-8027-7BD1-4C61BC52E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5924A-D43B-A70E-6104-6B66BEF0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3C2BB-8AD7-896C-C199-149BD2EA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70AE6-25BA-DF2F-5F14-6D386373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9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B34EE-30F1-7C4A-5389-6327B80B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8442F-241B-40B8-3E7E-69B04CF37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8C53C-E886-3B89-2C5B-2D5FC88A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B0D4F-E436-94AD-2645-2DE6A248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BE784-B8FB-B361-0447-F1835A9E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3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721B-43E1-D919-06CC-94A66CA5A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67FE3-4DF1-97D5-A309-490668F35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F7289-946B-37EE-E526-377E79DD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878F5-CE46-C5E3-7524-BCDBC4FD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82AE3-0902-48DD-1DF0-F925F54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3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C0614-2AED-2DCA-C985-9A82EC7E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C6681-7EFF-15D7-4144-F26A06E19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31C38-B65B-9687-8E50-23AD66296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FECC2-9838-2183-DD0E-316E00FB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7CD8F-9839-B50D-8D7B-8F088073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768D2-4816-67F7-6591-64C370C3C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7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3AAD6-9F90-1049-7B60-2578B0E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C2383-3628-2F59-7B16-C23FBA78C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7F6DB-CE8A-142C-5DC9-D1392A6EC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878C3-4CE2-3643-D3B1-40B973F37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502EB4-9E41-B9B5-6986-BC129C667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AC44BE-398B-D3F3-1DC7-C03D92CC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F1840-7372-9A8F-070F-E6591863B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0AC6C-4C2C-CFDE-11CA-699A0986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7D586-26DA-B16C-90C0-CD32092D3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52A02-4DB4-8547-1EF8-3D19C5EE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B96A7-08AD-0EBB-E20D-FDEE2D9C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0E0BE-F7D0-F079-25F4-130A1FD4C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DB9B5-1249-76C3-4E1C-88E88B37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F1C56-EA10-0203-3B02-23D7C9EE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FE131-31C5-BB15-D2F4-94A9D9608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4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14891-98BE-5B08-804A-866A405E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E0B9F-2779-B0A0-E5BB-40F4C43B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09608A-61D6-84A5-64DD-36EE5DD43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390C8-F048-26D0-0851-475C43E2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09896-B37B-6E09-6845-B2BC8A6C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61084-4CBF-4E3B-7B64-1459DBB4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1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5E9AF-FE27-CFFB-4727-8A0D49E8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F1964-5221-4EBE-06B1-E35672664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32CB3-27CB-00A3-E078-7608B00E1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3C034-8A01-616A-393C-BB9B561F3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D9C28-DA64-57BD-CEDA-8FF786A1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AE4D8-CCA0-0939-298A-77CE4020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3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752C69-AF66-BE79-6D6E-E0D71777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7FEDB-5F37-42DE-C0BA-CEA5FF190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B1EBA-38A2-7479-6456-E591059B1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0F09-1915-D24B-8D50-853271B826BA}" type="datetimeFigureOut">
              <a:rPr lang="en-US" smtClean="0"/>
              <a:t>9/27/22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B6451-698D-0F1A-D075-5895386CB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DB9DC-FEB0-79BE-E9BC-742EB639D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2C1E2-F2EF-8D46-A645-E1024390C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8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350CF092-3D6A-D4F2-A473-D9F38F8C4138}"/>
              </a:ext>
            </a:extLst>
          </p:cNvPr>
          <p:cNvGrpSpPr/>
          <p:nvPr/>
        </p:nvGrpSpPr>
        <p:grpSpPr>
          <a:xfrm>
            <a:off x="9913209" y="6406830"/>
            <a:ext cx="2117157" cy="281061"/>
            <a:chOff x="9913209" y="6345045"/>
            <a:chExt cx="2117157" cy="28106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6313942-433B-B455-1D34-25FA59ADF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91379" y="6345045"/>
              <a:ext cx="838987" cy="28106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6E81B8-106B-5C81-BCB4-86228B77F23E}"/>
                </a:ext>
              </a:extLst>
            </p:cNvPr>
            <p:cNvSpPr txBox="1"/>
            <p:nvPr/>
          </p:nvSpPr>
          <p:spPr>
            <a:xfrm>
              <a:off x="9913209" y="6395274"/>
              <a:ext cx="12443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 Light" panose="020F0302020204030203" pitchFamily="34" charset="77"/>
                </a:rPr>
                <a:t>Template courtesy of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101F260-0A3F-78F3-CB23-8FBC25A7B19C}"/>
              </a:ext>
            </a:extLst>
          </p:cNvPr>
          <p:cNvSpPr txBox="1"/>
          <p:nvPr/>
        </p:nvSpPr>
        <p:spPr>
          <a:xfrm>
            <a:off x="202675" y="160255"/>
            <a:ext cx="6070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ato Light" panose="020F0302020204030203" pitchFamily="34" charset="77"/>
              </a:rPr>
              <a:t>B2C Marketing &amp; Sales Persona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94DAF9-D5BB-5CD2-19BC-A6C145AB7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8933" y="160255"/>
            <a:ext cx="1761433" cy="58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Woman planting flowers in greenhouse">
            <a:extLst>
              <a:ext uri="{FF2B5EF4-FFF2-40B4-BE49-F238E27FC236}">
                <a16:creationId xmlns:a16="http://schemas.microsoft.com/office/drawing/2014/main" id="{501CD2D7-DBBF-5EFD-3C6A-F3F21063B98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29" t="692" r="26043" b="-692"/>
          <a:stretch/>
        </p:blipFill>
        <p:spPr>
          <a:xfrm flipH="1">
            <a:off x="202675" y="1159699"/>
            <a:ext cx="2934219" cy="2937362"/>
          </a:xfrm>
          <a:prstGeom prst="ellipse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37F8AA-6CAD-3D7B-6E88-065B4BAAFE2D}"/>
              </a:ext>
            </a:extLst>
          </p:cNvPr>
          <p:cNvSpPr txBox="1"/>
          <p:nvPr/>
        </p:nvSpPr>
        <p:spPr>
          <a:xfrm>
            <a:off x="202675" y="575443"/>
            <a:ext cx="3353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99A25"/>
                </a:solidFill>
                <a:latin typeface="Lato Light" panose="020F0302020204030203" pitchFamily="34" charset="77"/>
              </a:rPr>
              <a:t>Persona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954964-CD57-900D-C80C-44CD623EAFBC}"/>
              </a:ext>
            </a:extLst>
          </p:cNvPr>
          <p:cNvSpPr txBox="1"/>
          <p:nvPr/>
        </p:nvSpPr>
        <p:spPr>
          <a:xfrm>
            <a:off x="202675" y="4219652"/>
            <a:ext cx="3059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“Lorem ipsum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unum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dolor sit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amet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,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consectetur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adipiscing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elit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. Nam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vehicula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et </a:t>
            </a:r>
            <a:r>
              <a:rPr lang="en-US" sz="1400" i="1" dirty="0" err="1">
                <a:solidFill>
                  <a:srgbClr val="F99A25"/>
                </a:solidFill>
                <a:latin typeface="Lato Light" panose="020F0302020204030203" pitchFamily="34" charset="77"/>
              </a:rPr>
              <a:t>tellus</a:t>
            </a:r>
            <a:r>
              <a:rPr lang="en-US" sz="1400" i="1" dirty="0">
                <a:solidFill>
                  <a:srgbClr val="F99A25"/>
                </a:solidFill>
                <a:latin typeface="Lato Light" panose="020F0302020204030203" pitchFamily="34" charset="77"/>
              </a:rPr>
              <a:t> in vehicular. ”</a:t>
            </a:r>
          </a:p>
          <a:p>
            <a:endParaRPr lang="en-US" sz="1200" i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6FAA2E-9B42-ECD9-77F2-1F6853C546CD}"/>
              </a:ext>
            </a:extLst>
          </p:cNvPr>
          <p:cNvSpPr txBox="1"/>
          <p:nvPr/>
        </p:nvSpPr>
        <p:spPr>
          <a:xfrm>
            <a:off x="3657172" y="929386"/>
            <a:ext cx="39080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 Day in the Life of PERSONA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PERSONA NAME’s Hopes &amp; Dreams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PERSONA NAME’s Worries &amp; Fears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Brand Affinities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249A60-4E5D-68DE-7858-4CB04AE5A1E5}"/>
              </a:ext>
            </a:extLst>
          </p:cNvPr>
          <p:cNvSpPr txBox="1"/>
          <p:nvPr/>
        </p:nvSpPr>
        <p:spPr>
          <a:xfrm>
            <a:off x="8081319" y="929386"/>
            <a:ext cx="39080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Finances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Technology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Social Media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What Influences PERSONA NAME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Lato Light" panose="020F0302020204030203" pitchFamily="34" charset="77"/>
            </a:endParaRP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What Makes PERSONA NAME’s Life Easier?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3C9CD3D-05D6-6B1A-D049-7B3B2C8605A5}"/>
              </a:ext>
            </a:extLst>
          </p:cNvPr>
          <p:cNvSpPr/>
          <p:nvPr/>
        </p:nvSpPr>
        <p:spPr>
          <a:xfrm>
            <a:off x="3755318" y="5638367"/>
            <a:ext cx="702893" cy="698593"/>
          </a:xfrm>
          <a:prstGeom prst="ellipse">
            <a:avLst/>
          </a:prstGeom>
          <a:solidFill>
            <a:srgbClr val="F99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02B359-6F87-6126-21F0-B759734DEF44}"/>
              </a:ext>
            </a:extLst>
          </p:cNvPr>
          <p:cNvSpPr/>
          <p:nvPr/>
        </p:nvSpPr>
        <p:spPr>
          <a:xfrm>
            <a:off x="4561843" y="5638367"/>
            <a:ext cx="702893" cy="698593"/>
          </a:xfrm>
          <a:prstGeom prst="ellipse">
            <a:avLst/>
          </a:prstGeom>
          <a:solidFill>
            <a:srgbClr val="F99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F651521-74E9-660E-7F96-3E7CDEB64CF4}"/>
              </a:ext>
            </a:extLst>
          </p:cNvPr>
          <p:cNvSpPr/>
          <p:nvPr/>
        </p:nvSpPr>
        <p:spPr>
          <a:xfrm>
            <a:off x="5362164" y="5638367"/>
            <a:ext cx="702893" cy="698593"/>
          </a:xfrm>
          <a:prstGeom prst="ellipse">
            <a:avLst/>
          </a:prstGeom>
          <a:solidFill>
            <a:srgbClr val="F99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D26FF8-C964-7F89-E28F-EFDAF545C50F}"/>
              </a:ext>
            </a:extLst>
          </p:cNvPr>
          <p:cNvSpPr/>
          <p:nvPr/>
        </p:nvSpPr>
        <p:spPr>
          <a:xfrm>
            <a:off x="6162485" y="5638366"/>
            <a:ext cx="702893" cy="698593"/>
          </a:xfrm>
          <a:prstGeom prst="ellipse">
            <a:avLst/>
          </a:prstGeom>
          <a:solidFill>
            <a:srgbClr val="F99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B1C2E53-C5AC-8CAC-5ED9-D18C7AE44DEE}"/>
              </a:ext>
            </a:extLst>
          </p:cNvPr>
          <p:cNvSpPr/>
          <p:nvPr/>
        </p:nvSpPr>
        <p:spPr>
          <a:xfrm>
            <a:off x="6962806" y="5638366"/>
            <a:ext cx="702893" cy="698593"/>
          </a:xfrm>
          <a:prstGeom prst="ellipse">
            <a:avLst/>
          </a:prstGeom>
          <a:solidFill>
            <a:srgbClr val="F99A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367545-E645-45C6-DF56-1D7C6933D39D}"/>
              </a:ext>
            </a:extLst>
          </p:cNvPr>
          <p:cNvSpPr txBox="1"/>
          <p:nvPr/>
        </p:nvSpPr>
        <p:spPr>
          <a:xfrm>
            <a:off x="202675" y="5112271"/>
            <a:ext cx="32344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Background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consectetur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adipiscing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elit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Nam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et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tellus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vehicula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Aenean sed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arcu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vestibulum,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iaculis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 at,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sagittis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77"/>
              </a:rPr>
              <a:t> ipsum.</a:t>
            </a:r>
          </a:p>
        </p:txBody>
      </p:sp>
    </p:spTree>
    <p:extLst>
      <p:ext uri="{BB962C8B-B14F-4D97-AF65-F5344CB8AC3E}">
        <p14:creationId xmlns:p14="http://schemas.microsoft.com/office/powerpoint/2010/main" val="221547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345</Words>
  <Application>Microsoft Macintosh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Gabriella Muldoon</dc:creator>
  <cp:lastModifiedBy>Gabriella Muldoon</cp:lastModifiedBy>
  <cp:revision>5</cp:revision>
  <dcterms:created xsi:type="dcterms:W3CDTF">2022-09-12T14:15:05Z</dcterms:created>
  <dcterms:modified xsi:type="dcterms:W3CDTF">2022-09-27T14:54:15Z</dcterms:modified>
</cp:coreProperties>
</file>