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7B0F-5CDB-6D72-ED14-5FB5257B9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B4F58-12FF-0D84-9DC5-5E808403D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63961-C011-EE00-A041-9295EF6F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B7AB1-B592-8960-B83C-1DC9770A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0742D-854F-C546-25C8-DF15DCE4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CDC81-2B1A-4CC4-D97D-D1183610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787ED-0B4B-BFE5-2554-C093BF155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17B5F-C9BA-7F24-B81B-9814BA4E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1B555-E03B-3487-D380-83FF7D3F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05E07-B5A0-E976-FCA0-A537DC80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0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D9FA0-1E1B-7DBD-797C-99B6556C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57442-BDF2-8027-7BD1-4C61BC52E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5924A-D43B-A70E-6104-6B66BEF0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3C2BB-8AD7-896C-C199-149BD2EA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70AE6-25BA-DF2F-5F14-6D386373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B34EE-30F1-7C4A-5389-6327B80B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8442F-241B-40B8-3E7E-69B04CF3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C53C-E886-3B89-2C5B-2D5FC88A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B0D4F-E436-94AD-2645-2DE6A248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BE784-B8FB-B361-0447-F1835A9E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3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721B-43E1-D919-06CC-94A66CA5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67FE3-4DF1-97D5-A309-490668F35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7289-946B-37EE-E526-377E79DD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878F5-CE46-C5E3-7524-BCDBC4FD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82AE3-0902-48DD-1DF0-F925F54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3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C0614-2AED-2DCA-C985-9A82EC7E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6681-7EFF-15D7-4144-F26A06E19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31C38-B65B-9687-8E50-23AD66296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FECC2-9838-2183-DD0E-316E00FB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7CD8F-9839-B50D-8D7B-8F088073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768D2-4816-67F7-6591-64C370C3C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3AAD6-9F90-1049-7B60-2578B0E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C2383-3628-2F59-7B16-C23FBA78C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7F6DB-CE8A-142C-5DC9-D1392A6EC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878C3-4CE2-3643-D3B1-40B973F37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02EB4-9E41-B9B5-6986-BC129C667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C44BE-398B-D3F3-1DC7-C03D92CC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F1840-7372-9A8F-070F-E6591863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0AC6C-4C2C-CFDE-11CA-699A098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D586-26DA-B16C-90C0-CD32092D3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52A02-4DB4-8547-1EF8-3D19C5EE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B96A7-08AD-0EBB-E20D-FDEE2D9C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0E0BE-F7D0-F079-25F4-130A1FD4C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DB9B5-1249-76C3-4E1C-88E88B37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F1C56-EA10-0203-3B02-23D7C9EE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FE131-31C5-BB15-D2F4-94A9D960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4891-98BE-5B08-804A-866A405E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0B9F-2779-B0A0-E5BB-40F4C43B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9608A-61D6-84A5-64DD-36EE5DD43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390C8-F048-26D0-0851-475C43E2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09896-B37B-6E09-6845-B2BC8A6C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61084-4CBF-4E3B-7B64-1459DBB4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1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E9AF-FE27-CFFB-4727-8A0D49E8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F1964-5221-4EBE-06B1-E35672664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32CB3-27CB-00A3-E078-7608B00E1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3C034-8A01-616A-393C-BB9B561F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D9C28-DA64-57BD-CEDA-8FF786A1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AE4D8-CCA0-0939-298A-77CE4020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3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52C69-AF66-BE79-6D6E-E0D71777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7FEDB-5F37-42DE-C0BA-CEA5FF190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B1EBA-38A2-7479-6456-E591059B1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0F09-1915-D24B-8D50-853271B826BA}" type="datetimeFigureOut">
              <a:rPr lang="en-US" smtClean="0"/>
              <a:t>4/7/23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B6451-698D-0F1A-D075-5895386CB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B9DC-FEB0-79BE-E9BC-742EB639D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8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50CF092-3D6A-D4F2-A473-D9F38F8C4138}"/>
              </a:ext>
            </a:extLst>
          </p:cNvPr>
          <p:cNvGrpSpPr/>
          <p:nvPr/>
        </p:nvGrpSpPr>
        <p:grpSpPr>
          <a:xfrm>
            <a:off x="9913209" y="6406830"/>
            <a:ext cx="2117157" cy="281061"/>
            <a:chOff x="9913209" y="6345045"/>
            <a:chExt cx="2117157" cy="28106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313942-433B-B455-1D34-25FA59ADF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91379" y="6345045"/>
              <a:ext cx="838987" cy="28106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6E81B8-106B-5C81-BCB4-86228B77F23E}"/>
                </a:ext>
              </a:extLst>
            </p:cNvPr>
            <p:cNvSpPr txBox="1"/>
            <p:nvPr/>
          </p:nvSpPr>
          <p:spPr>
            <a:xfrm>
              <a:off x="9913209" y="6395274"/>
              <a:ext cx="12443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 Light" panose="020F0302020204030203" pitchFamily="34" charset="77"/>
                </a:rPr>
                <a:t>Template courtesy of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101F260-0A3F-78F3-CB23-8FBC25A7B19C}"/>
              </a:ext>
            </a:extLst>
          </p:cNvPr>
          <p:cNvSpPr txBox="1"/>
          <p:nvPr/>
        </p:nvSpPr>
        <p:spPr>
          <a:xfrm>
            <a:off x="202675" y="160255"/>
            <a:ext cx="6070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ato Light" panose="020F0302020204030203" pitchFamily="34" charset="77"/>
              </a:rPr>
              <a:t>Marketing &amp; Sales Persona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94DAF9-D5BB-5CD2-19BC-A6C145AB7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68933" y="160255"/>
            <a:ext cx="1761433" cy="58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erson holding mug">
            <a:extLst>
              <a:ext uri="{FF2B5EF4-FFF2-40B4-BE49-F238E27FC236}">
                <a16:creationId xmlns:a16="http://schemas.microsoft.com/office/drawing/2014/main" id="{501CD2D7-DBBF-5EFD-3C6A-F3F21063B9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02675" y="1443910"/>
            <a:ext cx="2934219" cy="2937362"/>
          </a:xfrm>
          <a:prstGeom prst="ellipse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7F8AA-6CAD-3D7B-6E88-065B4BAAFE2D}"/>
              </a:ext>
            </a:extLst>
          </p:cNvPr>
          <p:cNvSpPr txBox="1"/>
          <p:nvPr/>
        </p:nvSpPr>
        <p:spPr>
          <a:xfrm>
            <a:off x="202675" y="575443"/>
            <a:ext cx="3353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9A25"/>
                </a:solidFill>
                <a:latin typeface="Lato Light" panose="020F0302020204030203" pitchFamily="34" charset="77"/>
              </a:rPr>
              <a:t>Persona Name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Persona Job Title, Department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954964-CD57-900D-C80C-44CD623EAFBC}"/>
              </a:ext>
            </a:extLst>
          </p:cNvPr>
          <p:cNvSpPr txBox="1"/>
          <p:nvPr/>
        </p:nvSpPr>
        <p:spPr>
          <a:xfrm>
            <a:off x="202675" y="4511075"/>
            <a:ext cx="3059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“Lorem ipsum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unum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dolor sit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amet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,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consectetur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adipiscing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elit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. Nam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vehicula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et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tellus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in vehicular. ”</a:t>
            </a:r>
          </a:p>
          <a:p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6FAA2E-9B42-ECD9-77F2-1F6853C546CD}"/>
              </a:ext>
            </a:extLst>
          </p:cNvPr>
          <p:cNvSpPr txBox="1"/>
          <p:nvPr/>
        </p:nvSpPr>
        <p:spPr>
          <a:xfrm>
            <a:off x="3657172" y="929386"/>
            <a:ext cx="39080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Background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Company Profile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Professional Role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 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 Day in the Life of PERSONA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249A60-4E5D-68DE-7858-4CB04AE5A1E5}"/>
              </a:ext>
            </a:extLst>
          </p:cNvPr>
          <p:cNvSpPr txBox="1"/>
          <p:nvPr/>
        </p:nvSpPr>
        <p:spPr>
          <a:xfrm>
            <a:off x="8081319" y="929386"/>
            <a:ext cx="3908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Role in the Buying Committee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Influencer/Champion/Blocker/Decision-Maker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Professional KPI’s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Insights/Information of Value to PERSONA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Aspirations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Frustrations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154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50CF092-3D6A-D4F2-A473-D9F38F8C4138}"/>
              </a:ext>
            </a:extLst>
          </p:cNvPr>
          <p:cNvGrpSpPr/>
          <p:nvPr/>
        </p:nvGrpSpPr>
        <p:grpSpPr>
          <a:xfrm>
            <a:off x="9913209" y="6406830"/>
            <a:ext cx="2117157" cy="281061"/>
            <a:chOff x="9913209" y="6345045"/>
            <a:chExt cx="2117157" cy="28106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313942-433B-B455-1D34-25FA59ADF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91379" y="6345045"/>
              <a:ext cx="838987" cy="28106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6E81B8-106B-5C81-BCB4-86228B77F23E}"/>
                </a:ext>
              </a:extLst>
            </p:cNvPr>
            <p:cNvSpPr txBox="1"/>
            <p:nvPr/>
          </p:nvSpPr>
          <p:spPr>
            <a:xfrm>
              <a:off x="9913209" y="6395274"/>
              <a:ext cx="12443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 Light" panose="020F0302020204030203" pitchFamily="34" charset="77"/>
                </a:rPr>
                <a:t>Template courtesy of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101F260-0A3F-78F3-CB23-8FBC25A7B19C}"/>
              </a:ext>
            </a:extLst>
          </p:cNvPr>
          <p:cNvSpPr txBox="1"/>
          <p:nvPr/>
        </p:nvSpPr>
        <p:spPr>
          <a:xfrm>
            <a:off x="202675" y="160255"/>
            <a:ext cx="6070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ato Light" panose="020F0302020204030203" pitchFamily="34" charset="77"/>
              </a:rPr>
              <a:t>Marketing &amp; Sales Persona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94DAF9-D5BB-5CD2-19BC-A6C145AB7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68933" y="160255"/>
            <a:ext cx="1761433" cy="58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erson holding mug">
            <a:extLst>
              <a:ext uri="{FF2B5EF4-FFF2-40B4-BE49-F238E27FC236}">
                <a16:creationId xmlns:a16="http://schemas.microsoft.com/office/drawing/2014/main" id="{501CD2D7-DBBF-5EFD-3C6A-F3F21063B9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02675" y="1443910"/>
            <a:ext cx="2934219" cy="2937362"/>
          </a:xfrm>
          <a:prstGeom prst="ellipse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7F8AA-6CAD-3D7B-6E88-065B4BAAFE2D}"/>
              </a:ext>
            </a:extLst>
          </p:cNvPr>
          <p:cNvSpPr txBox="1"/>
          <p:nvPr/>
        </p:nvSpPr>
        <p:spPr>
          <a:xfrm>
            <a:off x="202675" y="575443"/>
            <a:ext cx="3353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9A25"/>
                </a:solidFill>
                <a:latin typeface="Lato Light" panose="020F0302020204030203" pitchFamily="34" charset="77"/>
              </a:rPr>
              <a:t>Persona Name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Persona Job Title, Department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6FAA2E-9B42-ECD9-77F2-1F6853C546CD}"/>
              </a:ext>
            </a:extLst>
          </p:cNvPr>
          <p:cNvSpPr txBox="1"/>
          <p:nvPr/>
        </p:nvSpPr>
        <p:spPr>
          <a:xfrm>
            <a:off x="3657172" y="929386"/>
            <a:ext cx="39080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Where PERSONA NAME Gets Their Info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Trusted Advisors for PERSONA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Trade Publications &amp; Organizations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F1068-CEDE-DC54-E75C-BF440347CD4D}"/>
              </a:ext>
            </a:extLst>
          </p:cNvPr>
          <p:cNvSpPr txBox="1"/>
          <p:nvPr/>
        </p:nvSpPr>
        <p:spPr>
          <a:xfrm>
            <a:off x="8081319" y="929386"/>
            <a:ext cx="39080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Other Possible Job Titles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9C6724-2A2D-4254-2811-76847593AAAC}"/>
              </a:ext>
            </a:extLst>
          </p:cNvPr>
          <p:cNvSpPr txBox="1"/>
          <p:nvPr/>
        </p:nvSpPr>
        <p:spPr>
          <a:xfrm>
            <a:off x="202675" y="4511075"/>
            <a:ext cx="3059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“Lorem ipsum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unum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dolor sit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amet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,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consectetur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adipiscing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elit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. Nam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vehicula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et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tellus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in vehicular. ”</a:t>
            </a:r>
          </a:p>
          <a:p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4111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[XXX] Persona Template" id="{D011B4B1-4BB5-6245-939A-207C73265FB0}" vid="{CFD916B0-D815-654C-A92D-0A04AD1DB0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464</Words>
  <Application>Microsoft Macintosh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Kamille Counts</dc:creator>
  <cp:keywords/>
  <dc:description/>
  <cp:lastModifiedBy>Kamille Counts</cp:lastModifiedBy>
  <cp:revision>3</cp:revision>
  <dcterms:created xsi:type="dcterms:W3CDTF">2023-04-07T18:08:34Z</dcterms:created>
  <dcterms:modified xsi:type="dcterms:W3CDTF">2023-04-07T18:15:49Z</dcterms:modified>
  <cp:category/>
</cp:coreProperties>
</file>